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81" r:id="rId22"/>
    <p:sldId id="274" r:id="rId23"/>
    <p:sldId id="275" r:id="rId24"/>
    <p:sldId id="282" r:id="rId25"/>
    <p:sldId id="276" r:id="rId26"/>
    <p:sldId id="277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ACEB5-4864-4040-BFAE-858B54FEB613}" type="datetimeFigureOut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ECFBD-36E5-4F30-9135-C5208A54FF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96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809535-A6A3-44B9-B0F8-733557F18161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F5CF-2E53-4512-92A6-1636C0A8BB43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CAFB-4BF5-4680-8CBC-B4AE328204F2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E3EA07-DF91-4AA9-8F3B-67A8D2062DF7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772B28-761C-4208-861A-521F328EE491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9AD2-4AB8-48C8-85D4-86D4BF1F185C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44C-A9BD-416F-8A41-98B2CEBB4394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A60840-FA73-4E42-9598-91016D9619BD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5301-CC3A-4CB7-B9D5-5A0E5AADFA31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C8639E-6B98-4FDE-B5AB-5BDBCBB22B37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511165-89BF-460E-BFD2-BB595C4F9F3D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079C95-8DE4-4080-919A-583B1F6F450B}" type="datetime1">
              <a:rPr lang="zh-TW" altLang="en-US" smtClean="0"/>
              <a:t>2015/3/5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71FC93-22F8-454E-86DA-2A60D3B3A7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2060848"/>
            <a:ext cx="6624736" cy="1894362"/>
          </a:xfrm>
        </p:spPr>
        <p:txBody>
          <a:bodyPr/>
          <a:lstStyle/>
          <a:p>
            <a:r>
              <a:rPr lang="en-US" altLang="zh-TW" dirty="0" smtClean="0"/>
              <a:t>Identifying Tourists from Public Transport Commuters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4005064"/>
            <a:ext cx="6172200" cy="2369858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Speaker: Jim-An Tsai</a:t>
            </a:r>
          </a:p>
          <a:p>
            <a:r>
              <a:rPr lang="en-US" altLang="zh-TW" dirty="0"/>
              <a:t>Advisor: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r>
              <a:rPr lang="en-US" altLang="zh-TW" dirty="0"/>
              <a:t>Author: </a:t>
            </a:r>
            <a:r>
              <a:rPr lang="en-US" altLang="zh-TW" b="0" dirty="0" err="1"/>
              <a:t>Mingqiang</a:t>
            </a:r>
            <a:r>
              <a:rPr lang="en-US" altLang="zh-TW" b="0" dirty="0"/>
              <a:t> </a:t>
            </a:r>
            <a:r>
              <a:rPr lang="en-US" altLang="zh-TW" b="0" dirty="0" err="1"/>
              <a:t>Xue</a:t>
            </a:r>
            <a:r>
              <a:rPr lang="en-US" altLang="zh-TW" b="0" dirty="0"/>
              <a:t> #, </a:t>
            </a:r>
            <a:r>
              <a:rPr lang="en-US" altLang="zh-TW" b="0" dirty="0" err="1"/>
              <a:t>Huayu</a:t>
            </a:r>
            <a:r>
              <a:rPr lang="en-US" altLang="zh-TW" b="0" dirty="0"/>
              <a:t> Wu #, Wei Chen #, Wee </a:t>
            </a:r>
            <a:r>
              <a:rPr lang="en-US" altLang="zh-TW" b="0" dirty="0" err="1"/>
              <a:t>Siong</a:t>
            </a:r>
            <a:r>
              <a:rPr lang="en-US" altLang="zh-TW" b="0" dirty="0"/>
              <a:t> Ng #, Gin Howe Goh </a:t>
            </a:r>
            <a:endParaRPr lang="en-US" altLang="zh-TW" b="0" i="1" dirty="0"/>
          </a:p>
          <a:p>
            <a:r>
              <a:rPr lang="en-US" altLang="zh-TW" b="0" dirty="0"/>
              <a:t>#Institute for </a:t>
            </a:r>
            <a:r>
              <a:rPr lang="en-US" altLang="zh-TW" b="0" dirty="0" err="1"/>
              <a:t>Infocomm</a:t>
            </a:r>
            <a:r>
              <a:rPr lang="en-US" altLang="zh-TW" b="0" dirty="0"/>
              <a:t> Research, A*STAR, Singapore</a:t>
            </a:r>
            <a:endParaRPr lang="en-US" altLang="zh-TW" dirty="0" smtClean="0"/>
          </a:p>
          <a:p>
            <a:r>
              <a:rPr lang="en-US" altLang="zh-TW" dirty="0" smtClean="0"/>
              <a:t>Date</a:t>
            </a:r>
            <a:r>
              <a:rPr lang="en-US" altLang="zh-TW" dirty="0"/>
              <a:t>: </a:t>
            </a:r>
            <a:r>
              <a:rPr lang="en-US" altLang="zh-TW" dirty="0" smtClean="0"/>
              <a:t>2015/3/5</a:t>
            </a:r>
            <a:endParaRPr lang="en-US" altLang="zh-TW" dirty="0"/>
          </a:p>
          <a:p>
            <a:r>
              <a:rPr lang="en-US" altLang="zh-TW" dirty="0"/>
              <a:t>Source: </a:t>
            </a:r>
            <a:r>
              <a:rPr lang="en-US" altLang="zh-TW" dirty="0" smtClean="0"/>
              <a:t>KDD’14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Station Ranking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2. Label Inference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5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Station </a:t>
            </a:r>
            <a:r>
              <a:rPr lang="en-US" altLang="zh-TW" dirty="0" smtClean="0"/>
              <a:t>Ranking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76126" y="3906252"/>
            <a:ext cx="8014235" cy="325561"/>
            <a:chOff x="467544" y="2492896"/>
            <a:chExt cx="8014235" cy="32556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492896"/>
              <a:ext cx="4557854" cy="32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398" y="2492896"/>
              <a:ext cx="3456381" cy="28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476126" y="2864744"/>
            <a:ext cx="7873486" cy="722548"/>
            <a:chOff x="476126" y="2864744"/>
            <a:chExt cx="7873486" cy="722548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26" y="2864744"/>
              <a:ext cx="1116791" cy="42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917" y="2930848"/>
              <a:ext cx="4139331" cy="29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248" y="2956336"/>
              <a:ext cx="2617364" cy="268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26" y="3334078"/>
              <a:ext cx="2278927" cy="25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476126" y="4476690"/>
            <a:ext cx="6668946" cy="367515"/>
            <a:chOff x="476126" y="4437112"/>
            <a:chExt cx="6668946" cy="407094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26" y="4437112"/>
              <a:ext cx="4005805" cy="40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065" y="4476691"/>
              <a:ext cx="2658007" cy="32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476126" y="5122575"/>
            <a:ext cx="5824067" cy="417761"/>
            <a:chOff x="476125" y="5171479"/>
            <a:chExt cx="5397961" cy="288820"/>
          </a:xfrm>
        </p:grpSpPr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25" y="5171479"/>
              <a:ext cx="4005805" cy="28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199" y="5171480"/>
              <a:ext cx="1345887" cy="25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6" y="1556792"/>
            <a:ext cx="5024728" cy="9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3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313" y="228600"/>
            <a:ext cx="7467600" cy="1143000"/>
          </a:xfrm>
        </p:spPr>
        <p:txBody>
          <a:bodyPr/>
          <a:lstStyle/>
          <a:p>
            <a:r>
              <a:rPr lang="en-US" altLang="zh-TW" dirty="0"/>
              <a:t>Station Ranking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185250" cy="86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852538" y="2364934"/>
            <a:ext cx="6743798" cy="423378"/>
            <a:chOff x="852538" y="2364934"/>
            <a:chExt cx="6743798" cy="423378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423368"/>
              <a:ext cx="3871718" cy="306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538" y="2364934"/>
              <a:ext cx="407094" cy="42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1350" y="2427934"/>
              <a:ext cx="2464986" cy="36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>
            <a:off x="857300" y="3156682"/>
            <a:ext cx="6379834" cy="325561"/>
            <a:chOff x="857300" y="3156682"/>
            <a:chExt cx="6379834" cy="325561"/>
          </a:xfrm>
        </p:grpSpPr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00" y="3156682"/>
              <a:ext cx="2250617" cy="32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911" y="3161444"/>
              <a:ext cx="4141223" cy="3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群組 8"/>
          <p:cNvGrpSpPr/>
          <p:nvPr/>
        </p:nvGrpSpPr>
        <p:grpSpPr>
          <a:xfrm>
            <a:off x="837134" y="3861048"/>
            <a:ext cx="7107720" cy="402332"/>
            <a:chOff x="857300" y="3861048"/>
            <a:chExt cx="7107720" cy="402332"/>
          </a:xfrm>
        </p:grpSpPr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00" y="3861048"/>
              <a:ext cx="402332" cy="40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906577"/>
              <a:ext cx="5011511" cy="31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143" y="3906577"/>
              <a:ext cx="1693877" cy="306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群組 17"/>
          <p:cNvGrpSpPr/>
          <p:nvPr/>
        </p:nvGrpSpPr>
        <p:grpSpPr>
          <a:xfrm>
            <a:off x="895400" y="4581128"/>
            <a:ext cx="6700936" cy="500819"/>
            <a:chOff x="895400" y="4581128"/>
            <a:chExt cx="6700936" cy="500819"/>
          </a:xfrm>
        </p:grpSpPr>
        <p:grpSp>
          <p:nvGrpSpPr>
            <p:cNvPr id="17" name="群組 16"/>
            <p:cNvGrpSpPr/>
            <p:nvPr/>
          </p:nvGrpSpPr>
          <p:grpSpPr>
            <a:xfrm>
              <a:off x="895400" y="4581128"/>
              <a:ext cx="5654732" cy="500819"/>
              <a:chOff x="895400" y="4581128"/>
              <a:chExt cx="5654732" cy="500819"/>
            </a:xfrm>
          </p:grpSpPr>
          <p:pic>
            <p:nvPicPr>
              <p:cNvPr id="7184" name="Picture 16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400" y="4581128"/>
                <a:ext cx="364232" cy="50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17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4581128"/>
                <a:ext cx="182116" cy="45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18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4671137"/>
                <a:ext cx="2420574" cy="320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19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4690187"/>
                <a:ext cx="1978132" cy="301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直線單箭頭接點 10"/>
              <p:cNvCxnSpPr>
                <a:stCxn id="7186" idx="3"/>
                <a:endCxn id="7187" idx="1"/>
              </p:cNvCxnSpPr>
              <p:nvPr/>
            </p:nvCxnSpPr>
            <p:spPr>
              <a:xfrm>
                <a:off x="3968238" y="4831537"/>
                <a:ext cx="603762" cy="95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188" name="Picture 2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867" y="4671136"/>
              <a:ext cx="1064469" cy="32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04" y="4991935"/>
            <a:ext cx="557140" cy="8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投影片編號版面配置區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7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Station Ranking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412135" cy="96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5" y="4077072"/>
            <a:ext cx="3058696" cy="9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606154" y="2519189"/>
            <a:ext cx="7299495" cy="589475"/>
            <a:chOff x="606154" y="2519189"/>
            <a:chExt cx="7299495" cy="58947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519189"/>
              <a:ext cx="6213969" cy="32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54" y="2844750"/>
              <a:ext cx="3317773" cy="26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60" y="2532860"/>
              <a:ext cx="1024309" cy="29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54" y="3164717"/>
            <a:ext cx="1318929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70" y="3185541"/>
            <a:ext cx="6213969" cy="32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74287"/>
            <a:ext cx="432047" cy="38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606153" y="3533666"/>
            <a:ext cx="3317773" cy="263914"/>
            <a:chOff x="606153" y="3533666"/>
            <a:chExt cx="3317773" cy="263914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53" y="3533666"/>
              <a:ext cx="3317773" cy="26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970" y="3533666"/>
              <a:ext cx="485836" cy="26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606153" y="5131053"/>
            <a:ext cx="7299497" cy="758899"/>
            <a:chOff x="606153" y="5131053"/>
            <a:chExt cx="7299497" cy="758899"/>
          </a:xfrm>
        </p:grpSpPr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370" y="5157192"/>
              <a:ext cx="6449280" cy="32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503" y="5131053"/>
              <a:ext cx="467897" cy="35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53" y="5589240"/>
              <a:ext cx="5232389" cy="30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0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Station Ranking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4884762" cy="487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8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Label </a:t>
            </a:r>
            <a:r>
              <a:rPr lang="en-US" altLang="zh-TW" dirty="0" smtClean="0"/>
              <a:t>Inference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014"/>
            <a:ext cx="6624736" cy="415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31640" y="1700014"/>
            <a:ext cx="6408712" cy="79288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331640" y="4005064"/>
            <a:ext cx="6408712" cy="93689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07629" y="2780928"/>
            <a:ext cx="6408712" cy="79288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30812" y="1700014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3220" y="2654449"/>
            <a:ext cx="86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2988" y="4005064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1846"/>
            <a:ext cx="720080" cy="33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42" y="3585720"/>
            <a:ext cx="641599" cy="3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8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Label Inference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13829" y="1600365"/>
            <a:ext cx="7954405" cy="629733"/>
            <a:chOff x="534963" y="1747689"/>
            <a:chExt cx="7954405" cy="62973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747689"/>
              <a:ext cx="2184761" cy="335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313" y="1791724"/>
              <a:ext cx="5765055" cy="29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63" y="2082775"/>
              <a:ext cx="3105125" cy="294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493836" y="4939827"/>
            <a:ext cx="8241455" cy="505397"/>
            <a:chOff x="534963" y="2911410"/>
            <a:chExt cx="8241455" cy="339849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63" y="2911410"/>
              <a:ext cx="2731863" cy="33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826" y="2942270"/>
              <a:ext cx="5509592" cy="278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522634" y="3274034"/>
            <a:ext cx="7541058" cy="416619"/>
            <a:chOff x="516657" y="4005064"/>
            <a:chExt cx="7541058" cy="416619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57" y="4005064"/>
              <a:ext cx="4038372" cy="40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029" y="4005064"/>
              <a:ext cx="3502686" cy="41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0" y="2287824"/>
            <a:ext cx="6125614" cy="98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3" y="5445224"/>
            <a:ext cx="510812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8" y="3789040"/>
            <a:ext cx="5591057" cy="93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95" y="4079595"/>
            <a:ext cx="1281606" cy="35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01" y="4079595"/>
            <a:ext cx="326647" cy="37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9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Label Inference</a:t>
            </a:r>
            <a:endParaRPr lang="zh-TW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4436"/>
            <a:ext cx="7853723" cy="340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9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Label Inference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464496" cy="35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13" y="1623907"/>
            <a:ext cx="4253830" cy="33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3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Label Inference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8512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4550066" y="1556792"/>
            <a:ext cx="4442562" cy="122413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0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Label Inference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45935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126583" cy="12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1018402" cy="41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35" y="4770672"/>
            <a:ext cx="7374664" cy="32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41763"/>
            <a:ext cx="5831788" cy="32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1975" y="4355812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For example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81206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9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6517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24944"/>
            <a:ext cx="599357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013176"/>
            <a:ext cx="4467067" cy="107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7856162" cy="271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6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Propose methodologies to discover tourists from public transport commuters.</a:t>
            </a:r>
          </a:p>
          <a:p>
            <a:endParaRPr lang="en-US" altLang="zh-TW" dirty="0"/>
          </a:p>
          <a:p>
            <a:r>
              <a:rPr lang="en-US" altLang="zh-TW" dirty="0" smtClean="0"/>
              <a:t>2. Design an iterative learning algorithm to infer tourists from the whole population of public transport commuters.</a:t>
            </a:r>
          </a:p>
          <a:p>
            <a:endParaRPr lang="en-US" altLang="zh-TW" dirty="0"/>
          </a:p>
          <a:p>
            <a:r>
              <a:rPr lang="en-US" altLang="zh-TW" dirty="0" smtClean="0"/>
              <a:t>3. Develop a web-based interactive system, based on the algorithm, for LTA and other partners from tourism industry in Singapore to use the discovery result to improve their services.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8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467600" cy="710952"/>
          </a:xfrm>
        </p:spPr>
        <p:txBody>
          <a:bodyPr/>
          <a:lstStyle/>
          <a:p>
            <a:pPr algn="ctr"/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Listening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1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pic>
        <p:nvPicPr>
          <p:cNvPr id="1027" name="Picture 3" descr="C:\Users\jiman tsai\Desktop\121119062032_171876_ovmrhj5xod8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762018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7" y="1484784"/>
            <a:ext cx="35337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4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Why these researchers want to do this research?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48880"/>
            <a:ext cx="885825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5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Purpose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240795" cy="36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241876" cy="363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0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Description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The Public Transport System and Dataset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2. Tourist Identification Problem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2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Public Transport System and Dataset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049665" cy="43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631406" cy="33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6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Tourist Identification </a:t>
            </a:r>
            <a:r>
              <a:rPr lang="en-US" altLang="zh-TW" dirty="0" smtClean="0"/>
              <a:t>Problem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1718639" cy="24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3"/>
            <a:ext cx="2134914" cy="15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81" y="1532349"/>
            <a:ext cx="1902035" cy="14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60" y="3861048"/>
            <a:ext cx="1512825" cy="24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770977" y="6293674"/>
            <a:ext cx="1560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Tourist</a:t>
            </a:r>
            <a:endParaRPr lang="zh-TW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30956" y="6293674"/>
            <a:ext cx="1210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Local</a:t>
            </a:r>
            <a:endParaRPr lang="zh-TW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直線單箭頭接點 5"/>
          <p:cNvCxnSpPr>
            <a:stCxn id="5124" idx="2"/>
            <a:endCxn id="5122" idx="0"/>
          </p:cNvCxnSpPr>
          <p:nvPr/>
        </p:nvCxnSpPr>
        <p:spPr>
          <a:xfrm>
            <a:off x="2550999" y="2962155"/>
            <a:ext cx="1" cy="898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stCxn id="5124" idx="2"/>
            <a:endCxn id="5125" idx="0"/>
          </p:cNvCxnSpPr>
          <p:nvPr/>
        </p:nvCxnSpPr>
        <p:spPr>
          <a:xfrm>
            <a:off x="2550999" y="2962155"/>
            <a:ext cx="3232474" cy="898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5123" idx="2"/>
          </p:cNvCxnSpPr>
          <p:nvPr/>
        </p:nvCxnSpPr>
        <p:spPr>
          <a:xfrm flipH="1">
            <a:off x="2627784" y="3009722"/>
            <a:ext cx="3155689" cy="8513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5123" idx="2"/>
            <a:endCxn id="5125" idx="0"/>
          </p:cNvCxnSpPr>
          <p:nvPr/>
        </p:nvCxnSpPr>
        <p:spPr>
          <a:xfrm>
            <a:off x="5783473" y="3009722"/>
            <a:ext cx="0" cy="8513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62155"/>
            <a:ext cx="99108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71FC93-22F8-454E-86DA-2A60D3B3A77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9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</TotalTime>
  <Words>235</Words>
  <Application>Microsoft Office PowerPoint</Application>
  <PresentationFormat>如螢幕大小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壁窗</vt:lpstr>
      <vt:lpstr>Identifying Tourists from Public Transport Commuters</vt:lpstr>
      <vt:lpstr>Outline</vt:lpstr>
      <vt:lpstr>Introduction</vt:lpstr>
      <vt:lpstr>Motivation</vt:lpstr>
      <vt:lpstr>Purpose</vt:lpstr>
      <vt:lpstr>Outline</vt:lpstr>
      <vt:lpstr>Problem Description</vt:lpstr>
      <vt:lpstr>The Public Transport System and Dataset</vt:lpstr>
      <vt:lpstr>Tourist Identification Problem</vt:lpstr>
      <vt:lpstr>Method</vt:lpstr>
      <vt:lpstr>Station Ranking</vt:lpstr>
      <vt:lpstr>Station Ranking</vt:lpstr>
      <vt:lpstr>Station Ranking</vt:lpstr>
      <vt:lpstr>Station Ranking</vt:lpstr>
      <vt:lpstr>Label Inference</vt:lpstr>
      <vt:lpstr>Label Inference</vt:lpstr>
      <vt:lpstr>Label Inference</vt:lpstr>
      <vt:lpstr>Label Inference</vt:lpstr>
      <vt:lpstr>Label Inference</vt:lpstr>
      <vt:lpstr>Label Inference</vt:lpstr>
      <vt:lpstr>Outline</vt:lpstr>
      <vt:lpstr>Experiment</vt:lpstr>
      <vt:lpstr>Experiment</vt:lpstr>
      <vt:lpstr>Outline</vt:lpstr>
      <vt:lpstr>Conclusion</vt:lpstr>
      <vt:lpstr>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Tourists from Public Transport Communters</dc:title>
  <dc:creator>jiman tsai</dc:creator>
  <cp:lastModifiedBy>jiman tsai</cp:lastModifiedBy>
  <cp:revision>29</cp:revision>
  <dcterms:created xsi:type="dcterms:W3CDTF">2015-03-04T14:43:51Z</dcterms:created>
  <dcterms:modified xsi:type="dcterms:W3CDTF">2015-03-05T01:32:27Z</dcterms:modified>
</cp:coreProperties>
</file>